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405"/>
  </p:normalViewPr>
  <p:slideViewPr>
    <p:cSldViewPr>
      <p:cViewPr varScale="1">
        <p:scale>
          <a:sx n="128" d="100"/>
          <a:sy n="128" d="100"/>
        </p:scale>
        <p:origin x="1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4064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4064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68036" y="4935767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761067" y="3413760"/>
            <a:ext cx="10430933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2"/>
            <a:ext cx="12192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4968" y="933451"/>
            <a:ext cx="97536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4968" y="2765612"/>
            <a:ext cx="54864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" y="741680"/>
            <a:ext cx="3556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203202" y="137517"/>
            <a:ext cx="364152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435152" y="137517"/>
            <a:ext cx="364152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reeform 5"/>
          <p:cNvSpPr/>
          <p:nvPr userDrawn="1"/>
        </p:nvSpPr>
        <p:spPr>
          <a:xfrm>
            <a:off x="11338560" y="4683760"/>
            <a:ext cx="85344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2935"/>
          <a:stretch/>
        </p:blipFill>
        <p:spPr bwMode="auto">
          <a:xfrm>
            <a:off x="782921" y="91440"/>
            <a:ext cx="1928704" cy="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4151784" y="3254416"/>
            <a:ext cx="8040217" cy="3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85800"/>
            <a:ext cx="3503084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685800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828800"/>
            <a:ext cx="3503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" y="819630"/>
            <a:ext cx="721583" cy="73716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3806858" y="3733801"/>
            <a:ext cx="83851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406401" y="3276600"/>
            <a:ext cx="39623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6000" y="2383385"/>
            <a:ext cx="75184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11203" y="0"/>
            <a:ext cx="39623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708918" y="2818786"/>
            <a:ext cx="2478499" cy="6862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801146" y="3733800"/>
            <a:ext cx="26923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Oval 2"/>
          <p:cNvSpPr/>
          <p:nvPr userDrawn="1"/>
        </p:nvSpPr>
        <p:spPr>
          <a:xfrm>
            <a:off x="2218148" y="256977"/>
            <a:ext cx="98545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Rectangle 3"/>
          <p:cNvSpPr/>
          <p:nvPr userDrawn="1"/>
        </p:nvSpPr>
        <p:spPr>
          <a:xfrm>
            <a:off x="1381411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520" y="332656"/>
            <a:ext cx="1649795" cy="7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72" y="2966824"/>
            <a:ext cx="664704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9" y="304800"/>
            <a:ext cx="541162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97" y="1426286"/>
            <a:ext cx="53633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41" y="1859280"/>
            <a:ext cx="568868" cy="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41" y="2490719"/>
            <a:ext cx="568868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224607" y="4168541"/>
            <a:ext cx="550566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8" y="4723379"/>
            <a:ext cx="572618" cy="5849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216266" y="5318872"/>
            <a:ext cx="562811" cy="585415"/>
          </a:xfrm>
          <a:prstGeom prst="rect">
            <a:avLst/>
          </a:prstGeom>
        </p:spPr>
      </p:pic>
      <p:pic>
        <p:nvPicPr>
          <p:cNvPr id="32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7" y="3559218"/>
            <a:ext cx="538154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685800"/>
            <a:ext cx="7620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3638"/>
            <a:ext cx="102616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011101" y="1905000"/>
            <a:ext cx="6095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911424" y="2057401"/>
            <a:ext cx="10467776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13/10/2023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5664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60" y="1581150"/>
            <a:ext cx="489719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660" y="2220912"/>
            <a:ext cx="4897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1523" y="1581150"/>
            <a:ext cx="489912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1523" y="2220912"/>
            <a:ext cx="4899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743196" y="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ight Triangle 9"/>
          <p:cNvSpPr/>
          <p:nvPr userDrawn="1"/>
        </p:nvSpPr>
        <p:spPr>
          <a:xfrm>
            <a:off x="2235200" y="297180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98" y="683638"/>
            <a:ext cx="105664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8" y="1905000"/>
            <a:ext cx="105664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9201" y="6477000"/>
            <a:ext cx="5286940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580317" y="580315"/>
            <a:ext cx="2176632" cy="1016003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Flowchart: Process 23"/>
          <p:cNvSpPr/>
          <p:nvPr/>
        </p:nvSpPr>
        <p:spPr>
          <a:xfrm>
            <a:off x="1" y="2245211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ight Triangle 27"/>
          <p:cNvSpPr/>
          <p:nvPr/>
        </p:nvSpPr>
        <p:spPr>
          <a:xfrm rot="16200000">
            <a:off x="-141937" y="1772620"/>
            <a:ext cx="1102655" cy="81877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Rectangle 32"/>
          <p:cNvSpPr/>
          <p:nvPr/>
        </p:nvSpPr>
        <p:spPr>
          <a:xfrm>
            <a:off x="233681" y="76201"/>
            <a:ext cx="1181799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Flowchart: Process 33"/>
          <p:cNvSpPr/>
          <p:nvPr/>
        </p:nvSpPr>
        <p:spPr>
          <a:xfrm>
            <a:off x="1" y="3733800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0"/>
            <a:ext cx="6096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8" name="Flowchart: Process 33"/>
          <p:cNvSpPr/>
          <p:nvPr/>
        </p:nvSpPr>
        <p:spPr>
          <a:xfrm>
            <a:off x="1" y="5064612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9505"/>
          <a:stretch/>
        </p:blipFill>
        <p:spPr bwMode="auto">
          <a:xfrm>
            <a:off x="319040" y="120650"/>
            <a:ext cx="1096440" cy="3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8E28-D732-0C86-C49F-3F52C85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A3AD-A9BB-4E24-6461-A8A451C1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F9EE-6963-A835-3680-F7640618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13/10/2023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8CDA0-C295-D532-381C-FA5252FED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1E78-FB5B-6B88-DCD6-EE2CE696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4012504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-TA-Màu+Tòa nhà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9A6BDDC6-E2F4-8B42-BC8C-B0563732005B}" vid="{2B2C93EB-6260-8F4B-90E2-5DF5A4221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 trình chiếu-TA-Màu+Tòa nhà</Template>
  <TotalTime>11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chiếu-TA-Màu+Tòa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Nguyễn Thông</cp:lastModifiedBy>
  <cp:revision>7</cp:revision>
  <dcterms:created xsi:type="dcterms:W3CDTF">2022-01-04T07:14:52Z</dcterms:created>
  <dcterms:modified xsi:type="dcterms:W3CDTF">2023-10-13T11:47:41Z</dcterms:modified>
</cp:coreProperties>
</file>